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5"/>
  </p:notesMasterIdLst>
  <p:sldIdLst>
    <p:sldId id="258" r:id="rId5"/>
    <p:sldId id="269" r:id="rId6"/>
    <p:sldId id="256" r:id="rId7"/>
    <p:sldId id="265" r:id="rId8"/>
    <p:sldId id="257" r:id="rId9"/>
    <p:sldId id="272" r:id="rId10"/>
    <p:sldId id="259" r:id="rId11"/>
    <p:sldId id="270" r:id="rId12"/>
    <p:sldId id="260" r:id="rId13"/>
    <p:sldId id="273" r:id="rId14"/>
    <p:sldId id="261" r:id="rId15"/>
    <p:sldId id="267" r:id="rId16"/>
    <p:sldId id="262" r:id="rId17"/>
    <p:sldId id="274" r:id="rId18"/>
    <p:sldId id="263" r:id="rId19"/>
    <p:sldId id="266" r:id="rId20"/>
    <p:sldId id="264" r:id="rId21"/>
    <p:sldId id="275" r:id="rId22"/>
    <p:sldId id="277" r:id="rId23"/>
    <p:sldId id="278" r:id="rId2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A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D623E4-3567-DE41-85C1-C3AD30B936CA}" v="27" dt="2021-09-20T10:43:47.7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59"/>
    <p:restoredTop sz="84270"/>
  </p:normalViewPr>
  <p:slideViewPr>
    <p:cSldViewPr snapToGrid="0" snapToObjects="1">
      <p:cViewPr varScale="1">
        <p:scale>
          <a:sx n="131" d="100"/>
          <a:sy n="131" d="100"/>
        </p:scale>
        <p:origin x="17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18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O" userId="ee1b5255-39eb-46f5-bad2-89160af4d5dd" providerId="ADAL" clId="{84D623E4-3567-DE41-85C1-C3AD30B936CA}"/>
    <pc:docChg chg="custSel addSld delSld modSld sldOrd">
      <pc:chgData name="CEO" userId="ee1b5255-39eb-46f5-bad2-89160af4d5dd" providerId="ADAL" clId="{84D623E4-3567-DE41-85C1-C3AD30B936CA}" dt="2021-09-20T10:44:08.617" v="870" actId="2696"/>
      <pc:docMkLst>
        <pc:docMk/>
      </pc:docMkLst>
      <pc:sldChg chg="add ord">
        <pc:chgData name="CEO" userId="ee1b5255-39eb-46f5-bad2-89160af4d5dd" providerId="ADAL" clId="{84D623E4-3567-DE41-85C1-C3AD30B936CA}" dt="2021-09-20T10:21:34.302" v="294" actId="20578"/>
        <pc:sldMkLst>
          <pc:docMk/>
          <pc:sldMk cId="1175893311" sldId="265"/>
        </pc:sldMkLst>
      </pc:sldChg>
      <pc:sldChg chg="delSp modSp new del mod">
        <pc:chgData name="CEO" userId="ee1b5255-39eb-46f5-bad2-89160af4d5dd" providerId="ADAL" clId="{84D623E4-3567-DE41-85C1-C3AD30B936CA}" dt="2021-09-20T08:18:00.206" v="42" actId="2696"/>
        <pc:sldMkLst>
          <pc:docMk/>
          <pc:sldMk cId="3969306054" sldId="265"/>
        </pc:sldMkLst>
        <pc:spChg chg="del">
          <ac:chgData name="CEO" userId="ee1b5255-39eb-46f5-bad2-89160af4d5dd" providerId="ADAL" clId="{84D623E4-3567-DE41-85C1-C3AD30B936CA}" dt="2021-09-20T08:16:19.629" v="1" actId="478"/>
          <ac:spMkLst>
            <pc:docMk/>
            <pc:sldMk cId="3969306054" sldId="265"/>
            <ac:spMk id="2" creationId="{A748A51C-0CC0-1B4B-9301-ECEB4AAFBE94}"/>
          </ac:spMkLst>
        </pc:spChg>
        <pc:spChg chg="mod">
          <ac:chgData name="CEO" userId="ee1b5255-39eb-46f5-bad2-89160af4d5dd" providerId="ADAL" clId="{84D623E4-3567-DE41-85C1-C3AD30B936CA}" dt="2021-09-20T08:17:46.847" v="41" actId="113"/>
          <ac:spMkLst>
            <pc:docMk/>
            <pc:sldMk cId="3969306054" sldId="265"/>
            <ac:spMk id="3" creationId="{0A9249C8-14E6-EA4E-8E4B-B69CFC5B0B66}"/>
          </ac:spMkLst>
        </pc:spChg>
      </pc:sldChg>
      <pc:sldChg chg="delSp modSp new mod ord">
        <pc:chgData name="CEO" userId="ee1b5255-39eb-46f5-bad2-89160af4d5dd" providerId="ADAL" clId="{84D623E4-3567-DE41-85C1-C3AD30B936CA}" dt="2021-09-20T10:22:13.571" v="297" actId="20578"/>
        <pc:sldMkLst>
          <pc:docMk/>
          <pc:sldMk cId="3555536996" sldId="266"/>
        </pc:sldMkLst>
        <pc:spChg chg="del">
          <ac:chgData name="CEO" userId="ee1b5255-39eb-46f5-bad2-89160af4d5dd" providerId="ADAL" clId="{84D623E4-3567-DE41-85C1-C3AD30B936CA}" dt="2021-09-20T08:18:57.927" v="45" actId="478"/>
          <ac:spMkLst>
            <pc:docMk/>
            <pc:sldMk cId="3555536996" sldId="266"/>
            <ac:spMk id="2" creationId="{9ADF5863-E0A2-E34F-A1A2-FC2209B07B93}"/>
          </ac:spMkLst>
        </pc:spChg>
        <pc:spChg chg="mod">
          <ac:chgData name="CEO" userId="ee1b5255-39eb-46f5-bad2-89160af4d5dd" providerId="ADAL" clId="{84D623E4-3567-DE41-85C1-C3AD30B936CA}" dt="2021-09-20T08:27:44.749" v="291" actId="20577"/>
          <ac:spMkLst>
            <pc:docMk/>
            <pc:sldMk cId="3555536996" sldId="266"/>
            <ac:spMk id="3" creationId="{07FE47A0-236A-5744-BB8C-C4CF05BB839F}"/>
          </ac:spMkLst>
        </pc:spChg>
      </pc:sldChg>
      <pc:sldChg chg="delSp modSp new mod ord">
        <pc:chgData name="CEO" userId="ee1b5255-39eb-46f5-bad2-89160af4d5dd" providerId="ADAL" clId="{84D623E4-3567-DE41-85C1-C3AD30B936CA}" dt="2021-09-20T10:21:59.240" v="296" actId="20578"/>
        <pc:sldMkLst>
          <pc:docMk/>
          <pc:sldMk cId="3376526264" sldId="267"/>
        </pc:sldMkLst>
        <pc:spChg chg="del">
          <ac:chgData name="CEO" userId="ee1b5255-39eb-46f5-bad2-89160af4d5dd" providerId="ADAL" clId="{84D623E4-3567-DE41-85C1-C3AD30B936CA}" dt="2021-09-20T08:20:47.049" v="170" actId="478"/>
          <ac:spMkLst>
            <pc:docMk/>
            <pc:sldMk cId="3376526264" sldId="267"/>
            <ac:spMk id="2" creationId="{AA0A3E3D-4774-AB4E-85C3-256B79749822}"/>
          </ac:spMkLst>
        </pc:spChg>
        <pc:spChg chg="mod">
          <ac:chgData name="CEO" userId="ee1b5255-39eb-46f5-bad2-89160af4d5dd" providerId="ADAL" clId="{84D623E4-3567-DE41-85C1-C3AD30B936CA}" dt="2021-09-20T08:21:30.694" v="217" actId="113"/>
          <ac:spMkLst>
            <pc:docMk/>
            <pc:sldMk cId="3376526264" sldId="267"/>
            <ac:spMk id="3" creationId="{B9DD5B00-0DA6-B549-AC1F-29BA54C00B21}"/>
          </ac:spMkLst>
        </pc:spChg>
      </pc:sldChg>
      <pc:sldChg chg="new del">
        <pc:chgData name="CEO" userId="ee1b5255-39eb-46f5-bad2-89160af4d5dd" providerId="ADAL" clId="{84D623E4-3567-DE41-85C1-C3AD30B936CA}" dt="2021-09-20T08:22:32.981" v="221" actId="2696"/>
        <pc:sldMkLst>
          <pc:docMk/>
          <pc:sldMk cId="1591917329" sldId="268"/>
        </pc:sldMkLst>
      </pc:sldChg>
      <pc:sldChg chg="add">
        <pc:chgData name="CEO" userId="ee1b5255-39eb-46f5-bad2-89160af4d5dd" providerId="ADAL" clId="{84D623E4-3567-DE41-85C1-C3AD30B936CA}" dt="2021-09-20T10:35:41.641" v="581"/>
        <pc:sldMkLst>
          <pc:docMk/>
          <pc:sldMk cId="312177849" sldId="269"/>
        </pc:sldMkLst>
      </pc:sldChg>
      <pc:sldChg chg="delSp modSp new del mod ord">
        <pc:chgData name="CEO" userId="ee1b5255-39eb-46f5-bad2-89160af4d5dd" providerId="ADAL" clId="{84D623E4-3567-DE41-85C1-C3AD30B936CA}" dt="2021-09-20T10:35:37.693" v="580" actId="2696"/>
        <pc:sldMkLst>
          <pc:docMk/>
          <pc:sldMk cId="1779521709" sldId="269"/>
        </pc:sldMkLst>
        <pc:spChg chg="del">
          <ac:chgData name="CEO" userId="ee1b5255-39eb-46f5-bad2-89160af4d5dd" providerId="ADAL" clId="{84D623E4-3567-DE41-85C1-C3AD30B936CA}" dt="2021-09-20T08:22:36.254" v="222" actId="478"/>
          <ac:spMkLst>
            <pc:docMk/>
            <pc:sldMk cId="1779521709" sldId="269"/>
            <ac:spMk id="2" creationId="{3F42AD7F-8EAD-714F-B313-885D8979EC53}"/>
          </ac:spMkLst>
        </pc:spChg>
        <pc:spChg chg="mod">
          <ac:chgData name="CEO" userId="ee1b5255-39eb-46f5-bad2-89160af4d5dd" providerId="ADAL" clId="{84D623E4-3567-DE41-85C1-C3AD30B936CA}" dt="2021-09-20T08:25:29.064" v="286" actId="313"/>
          <ac:spMkLst>
            <pc:docMk/>
            <pc:sldMk cId="1779521709" sldId="269"/>
            <ac:spMk id="3" creationId="{E1A44A16-C79B-7046-846B-A7A1B93A2BC3}"/>
          </ac:spMkLst>
        </pc:spChg>
      </pc:sldChg>
      <pc:sldChg chg="delSp modSp new mod ord">
        <pc:chgData name="CEO" userId="ee1b5255-39eb-46f5-bad2-89160af4d5dd" providerId="ADAL" clId="{84D623E4-3567-DE41-85C1-C3AD30B936CA}" dt="2021-09-20T10:22:28.626" v="300" actId="20578"/>
        <pc:sldMkLst>
          <pc:docMk/>
          <pc:sldMk cId="2473963904" sldId="270"/>
        </pc:sldMkLst>
        <pc:spChg chg="del">
          <ac:chgData name="CEO" userId="ee1b5255-39eb-46f5-bad2-89160af4d5dd" providerId="ADAL" clId="{84D623E4-3567-DE41-85C1-C3AD30B936CA}" dt="2021-09-20T08:24:11.270" v="257" actId="478"/>
          <ac:spMkLst>
            <pc:docMk/>
            <pc:sldMk cId="2473963904" sldId="270"/>
            <ac:spMk id="2" creationId="{9DDD4720-68BA-A540-BCAA-20B566604F57}"/>
          </ac:spMkLst>
        </pc:spChg>
        <pc:spChg chg="mod">
          <ac:chgData name="CEO" userId="ee1b5255-39eb-46f5-bad2-89160af4d5dd" providerId="ADAL" clId="{84D623E4-3567-DE41-85C1-C3AD30B936CA}" dt="2021-09-20T08:25:10.107" v="281" actId="1076"/>
          <ac:spMkLst>
            <pc:docMk/>
            <pc:sldMk cId="2473963904" sldId="270"/>
            <ac:spMk id="3" creationId="{D713110F-95F2-5E4D-B029-89CE3830C31C}"/>
          </ac:spMkLst>
        </pc:spChg>
      </pc:sldChg>
      <pc:sldChg chg="new del">
        <pc:chgData name="CEO" userId="ee1b5255-39eb-46f5-bad2-89160af4d5dd" providerId="ADAL" clId="{84D623E4-3567-DE41-85C1-C3AD30B936CA}" dt="2021-09-20T10:26:58.378" v="303" actId="2696"/>
        <pc:sldMkLst>
          <pc:docMk/>
          <pc:sldMk cId="811868428" sldId="271"/>
        </pc:sldMkLst>
      </pc:sldChg>
      <pc:sldChg chg="delSp modSp new mod ord">
        <pc:chgData name="CEO" userId="ee1b5255-39eb-46f5-bad2-89160af4d5dd" providerId="ADAL" clId="{84D623E4-3567-DE41-85C1-C3AD30B936CA}" dt="2021-09-20T10:29:25.808" v="377" actId="20578"/>
        <pc:sldMkLst>
          <pc:docMk/>
          <pc:sldMk cId="158440780" sldId="272"/>
        </pc:sldMkLst>
        <pc:spChg chg="del">
          <ac:chgData name="CEO" userId="ee1b5255-39eb-46f5-bad2-89160af4d5dd" providerId="ADAL" clId="{84D623E4-3567-DE41-85C1-C3AD30B936CA}" dt="2021-09-20T10:27:05.589" v="305" actId="478"/>
          <ac:spMkLst>
            <pc:docMk/>
            <pc:sldMk cId="158440780" sldId="272"/>
            <ac:spMk id="2" creationId="{A2A081FC-009C-0747-A4EC-65389752E86F}"/>
          </ac:spMkLst>
        </pc:spChg>
        <pc:spChg chg="mod">
          <ac:chgData name="CEO" userId="ee1b5255-39eb-46f5-bad2-89160af4d5dd" providerId="ADAL" clId="{84D623E4-3567-DE41-85C1-C3AD30B936CA}" dt="2021-09-20T10:28:16.941" v="376" actId="1076"/>
          <ac:spMkLst>
            <pc:docMk/>
            <pc:sldMk cId="158440780" sldId="272"/>
            <ac:spMk id="3" creationId="{C9EC7D29-9B37-624E-AE46-3489DE23B83B}"/>
          </ac:spMkLst>
        </pc:spChg>
      </pc:sldChg>
      <pc:sldChg chg="delSp modSp new mod">
        <pc:chgData name="CEO" userId="ee1b5255-39eb-46f5-bad2-89160af4d5dd" providerId="ADAL" clId="{84D623E4-3567-DE41-85C1-C3AD30B936CA}" dt="2021-09-20T10:31:13.339" v="450" actId="114"/>
        <pc:sldMkLst>
          <pc:docMk/>
          <pc:sldMk cId="3458504457" sldId="273"/>
        </pc:sldMkLst>
        <pc:spChg chg="del">
          <ac:chgData name="CEO" userId="ee1b5255-39eb-46f5-bad2-89160af4d5dd" providerId="ADAL" clId="{84D623E4-3567-DE41-85C1-C3AD30B936CA}" dt="2021-09-20T10:29:36.756" v="379" actId="478"/>
          <ac:spMkLst>
            <pc:docMk/>
            <pc:sldMk cId="3458504457" sldId="273"/>
            <ac:spMk id="2" creationId="{15EC3EA3-4353-7845-B293-06C9883D0026}"/>
          </ac:spMkLst>
        </pc:spChg>
        <pc:spChg chg="mod">
          <ac:chgData name="CEO" userId="ee1b5255-39eb-46f5-bad2-89160af4d5dd" providerId="ADAL" clId="{84D623E4-3567-DE41-85C1-C3AD30B936CA}" dt="2021-09-20T10:31:13.339" v="450" actId="114"/>
          <ac:spMkLst>
            <pc:docMk/>
            <pc:sldMk cId="3458504457" sldId="273"/>
            <ac:spMk id="3" creationId="{ADC5BCFC-D366-C142-89B3-0A5FA355CCA8}"/>
          </ac:spMkLst>
        </pc:spChg>
      </pc:sldChg>
      <pc:sldChg chg="delSp modSp new mod">
        <pc:chgData name="CEO" userId="ee1b5255-39eb-46f5-bad2-89160af4d5dd" providerId="ADAL" clId="{84D623E4-3567-DE41-85C1-C3AD30B936CA}" dt="2021-09-20T10:33:03.069" v="511" actId="114"/>
        <pc:sldMkLst>
          <pc:docMk/>
          <pc:sldMk cId="1737936836" sldId="274"/>
        </pc:sldMkLst>
        <pc:spChg chg="del">
          <ac:chgData name="CEO" userId="ee1b5255-39eb-46f5-bad2-89160af4d5dd" providerId="ADAL" clId="{84D623E4-3567-DE41-85C1-C3AD30B936CA}" dt="2021-09-20T10:31:27.592" v="452" actId="478"/>
          <ac:spMkLst>
            <pc:docMk/>
            <pc:sldMk cId="1737936836" sldId="274"/>
            <ac:spMk id="2" creationId="{78AAA499-EDCE-6845-ADBC-8C2C42A8E68D}"/>
          </ac:spMkLst>
        </pc:spChg>
        <pc:spChg chg="mod">
          <ac:chgData name="CEO" userId="ee1b5255-39eb-46f5-bad2-89160af4d5dd" providerId="ADAL" clId="{84D623E4-3567-DE41-85C1-C3AD30B936CA}" dt="2021-09-20T10:33:03.069" v="511" actId="114"/>
          <ac:spMkLst>
            <pc:docMk/>
            <pc:sldMk cId="1737936836" sldId="274"/>
            <ac:spMk id="3" creationId="{80739600-9D68-CA42-BBC2-1890A5A33DC8}"/>
          </ac:spMkLst>
        </pc:spChg>
      </pc:sldChg>
      <pc:sldChg chg="delSp modSp new mod">
        <pc:chgData name="CEO" userId="ee1b5255-39eb-46f5-bad2-89160af4d5dd" providerId="ADAL" clId="{84D623E4-3567-DE41-85C1-C3AD30B936CA}" dt="2021-09-20T10:35:10.504" v="575" actId="114"/>
        <pc:sldMkLst>
          <pc:docMk/>
          <pc:sldMk cId="3874519549" sldId="275"/>
        </pc:sldMkLst>
        <pc:spChg chg="del">
          <ac:chgData name="CEO" userId="ee1b5255-39eb-46f5-bad2-89160af4d5dd" providerId="ADAL" clId="{84D623E4-3567-DE41-85C1-C3AD30B936CA}" dt="2021-09-20T10:34:28.193" v="513" actId="478"/>
          <ac:spMkLst>
            <pc:docMk/>
            <pc:sldMk cId="3874519549" sldId="275"/>
            <ac:spMk id="2" creationId="{79F01852-91DC-F64D-8078-D92773AAD0CB}"/>
          </ac:spMkLst>
        </pc:spChg>
        <pc:spChg chg="mod">
          <ac:chgData name="CEO" userId="ee1b5255-39eb-46f5-bad2-89160af4d5dd" providerId="ADAL" clId="{84D623E4-3567-DE41-85C1-C3AD30B936CA}" dt="2021-09-20T10:35:10.504" v="575" actId="114"/>
          <ac:spMkLst>
            <pc:docMk/>
            <pc:sldMk cId="3874519549" sldId="275"/>
            <ac:spMk id="3" creationId="{D61DA79A-FD26-2644-9466-994EBE760DC4}"/>
          </ac:spMkLst>
        </pc:spChg>
      </pc:sldChg>
      <pc:sldChg chg="addSp delSp modSp new del mod">
        <pc:chgData name="CEO" userId="ee1b5255-39eb-46f5-bad2-89160af4d5dd" providerId="ADAL" clId="{84D623E4-3567-DE41-85C1-C3AD30B936CA}" dt="2021-09-20T10:44:08.617" v="870" actId="2696"/>
        <pc:sldMkLst>
          <pc:docMk/>
          <pc:sldMk cId="4265955595" sldId="276"/>
        </pc:sldMkLst>
        <pc:spChg chg="del">
          <ac:chgData name="CEO" userId="ee1b5255-39eb-46f5-bad2-89160af4d5dd" providerId="ADAL" clId="{84D623E4-3567-DE41-85C1-C3AD30B936CA}" dt="2021-09-20T10:39:50.973" v="727" actId="478"/>
          <ac:spMkLst>
            <pc:docMk/>
            <pc:sldMk cId="4265955595" sldId="276"/>
            <ac:spMk id="2" creationId="{E622EA0E-A3C2-C747-8BC0-097BD26CFBE8}"/>
          </ac:spMkLst>
        </pc:spChg>
        <pc:spChg chg="del">
          <ac:chgData name="CEO" userId="ee1b5255-39eb-46f5-bad2-89160af4d5dd" providerId="ADAL" clId="{84D623E4-3567-DE41-85C1-C3AD30B936CA}" dt="2021-09-20T10:39:51.946" v="728" actId="478"/>
          <ac:spMkLst>
            <pc:docMk/>
            <pc:sldMk cId="4265955595" sldId="276"/>
            <ac:spMk id="3" creationId="{768973F9-CDF5-5D40-8DF5-7ABB2F22E91B}"/>
          </ac:spMkLst>
        </pc:spChg>
        <pc:spChg chg="add del mod">
          <ac:chgData name="CEO" userId="ee1b5255-39eb-46f5-bad2-89160af4d5dd" providerId="ADAL" clId="{84D623E4-3567-DE41-85C1-C3AD30B936CA}" dt="2021-09-20T10:41:59.242" v="784" actId="21"/>
          <ac:spMkLst>
            <pc:docMk/>
            <pc:sldMk cId="4265955595" sldId="276"/>
            <ac:spMk id="6" creationId="{8F9C5F4D-C71E-4040-813D-81FB0E2364F9}"/>
          </ac:spMkLst>
        </pc:spChg>
        <pc:picChg chg="add del mod">
          <ac:chgData name="CEO" userId="ee1b5255-39eb-46f5-bad2-89160af4d5dd" providerId="ADAL" clId="{84D623E4-3567-DE41-85C1-C3AD30B936CA}" dt="2021-09-20T10:41:42.638" v="780" actId="21"/>
          <ac:picMkLst>
            <pc:docMk/>
            <pc:sldMk cId="4265955595" sldId="276"/>
            <ac:picMk id="5" creationId="{623B02F6-4787-E342-9AE8-8ACC81779756}"/>
          </ac:picMkLst>
        </pc:picChg>
      </pc:sldChg>
      <pc:sldChg chg="delSp modSp new mod ord">
        <pc:chgData name="CEO" userId="ee1b5255-39eb-46f5-bad2-89160af4d5dd" providerId="ADAL" clId="{84D623E4-3567-DE41-85C1-C3AD30B936CA}" dt="2021-09-20T10:39:43.301" v="726" actId="20577"/>
        <pc:sldMkLst>
          <pc:docMk/>
          <pc:sldMk cId="2750662009" sldId="277"/>
        </pc:sldMkLst>
        <pc:spChg chg="mod">
          <ac:chgData name="CEO" userId="ee1b5255-39eb-46f5-bad2-89160af4d5dd" providerId="ADAL" clId="{84D623E4-3567-DE41-85C1-C3AD30B936CA}" dt="2021-09-20T10:39:43.301" v="726" actId="20577"/>
          <ac:spMkLst>
            <pc:docMk/>
            <pc:sldMk cId="2750662009" sldId="277"/>
            <ac:spMk id="2" creationId="{2788849B-721C-2A49-96D3-3C1433E41048}"/>
          </ac:spMkLst>
        </pc:spChg>
        <pc:spChg chg="del">
          <ac:chgData name="CEO" userId="ee1b5255-39eb-46f5-bad2-89160af4d5dd" providerId="ADAL" clId="{84D623E4-3567-DE41-85C1-C3AD30B936CA}" dt="2021-09-20T10:37:24.180" v="628" actId="478"/>
          <ac:spMkLst>
            <pc:docMk/>
            <pc:sldMk cId="2750662009" sldId="277"/>
            <ac:spMk id="3" creationId="{FD244399-3CD0-8D48-9B8A-7A7DDE05C7C9}"/>
          </ac:spMkLst>
        </pc:spChg>
      </pc:sldChg>
      <pc:sldChg chg="addSp delSp modSp new mod">
        <pc:chgData name="CEO" userId="ee1b5255-39eb-46f5-bad2-89160af4d5dd" providerId="ADAL" clId="{84D623E4-3567-DE41-85C1-C3AD30B936CA}" dt="2021-09-20T10:44:02.522" v="869" actId="20577"/>
        <pc:sldMkLst>
          <pc:docMk/>
          <pc:sldMk cId="3832659969" sldId="278"/>
        </pc:sldMkLst>
        <pc:spChg chg="del">
          <ac:chgData name="CEO" userId="ee1b5255-39eb-46f5-bad2-89160af4d5dd" providerId="ADAL" clId="{84D623E4-3567-DE41-85C1-C3AD30B936CA}" dt="2021-09-20T10:41:34.832" v="778" actId="478"/>
          <ac:spMkLst>
            <pc:docMk/>
            <pc:sldMk cId="3832659969" sldId="278"/>
            <ac:spMk id="2" creationId="{0E0567BF-DC3A-054A-8030-8EFA59C97107}"/>
          </ac:spMkLst>
        </pc:spChg>
        <pc:spChg chg="del">
          <ac:chgData name="CEO" userId="ee1b5255-39eb-46f5-bad2-89160af4d5dd" providerId="ADAL" clId="{84D623E4-3567-DE41-85C1-C3AD30B936CA}" dt="2021-09-20T10:41:36.179" v="779" actId="478"/>
          <ac:spMkLst>
            <pc:docMk/>
            <pc:sldMk cId="3832659969" sldId="278"/>
            <ac:spMk id="3" creationId="{3D7D649C-3942-DA48-B7CF-19C1913FF785}"/>
          </ac:spMkLst>
        </pc:spChg>
        <pc:spChg chg="add mod">
          <ac:chgData name="CEO" userId="ee1b5255-39eb-46f5-bad2-89160af4d5dd" providerId="ADAL" clId="{84D623E4-3567-DE41-85C1-C3AD30B936CA}" dt="2021-09-20T10:44:02.522" v="869" actId="20577"/>
          <ac:spMkLst>
            <pc:docMk/>
            <pc:sldMk cId="3832659969" sldId="278"/>
            <ac:spMk id="5" creationId="{8CC762B6-F2FA-B84F-84ED-93FCE4BC441B}"/>
          </ac:spMkLst>
        </pc:spChg>
        <pc:picChg chg="add mod">
          <ac:chgData name="CEO" userId="ee1b5255-39eb-46f5-bad2-89160af4d5dd" providerId="ADAL" clId="{84D623E4-3567-DE41-85C1-C3AD30B936CA}" dt="2021-09-20T10:41:49.764" v="783" actId="1076"/>
          <ac:picMkLst>
            <pc:docMk/>
            <pc:sldMk cId="3832659969" sldId="278"/>
            <ac:picMk id="4" creationId="{B244E78A-8A1E-4B43-82B6-38D868819EB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12D27-9771-1244-9835-BF4014B2EA01}" type="datetimeFigureOut">
              <a:rPr lang="en-US" smtClean="0"/>
              <a:t>9/20/21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0852D-A496-3449-8464-80A41806B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29EA8-9608-DE45-AB66-0C341747FB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4102" y="1907656"/>
            <a:ext cx="7456487" cy="7938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CF27DE-0339-634D-9BE2-A54C447559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3613" y="2894013"/>
            <a:ext cx="7456487" cy="1146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D51087-F3D0-FD4B-9BA2-A115C4D39C9E}"/>
              </a:ext>
            </a:extLst>
          </p:cNvPr>
          <p:cNvSpPr/>
          <p:nvPr userDrawn="1"/>
        </p:nvSpPr>
        <p:spPr>
          <a:xfrm>
            <a:off x="0" y="4333875"/>
            <a:ext cx="9144000" cy="809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2BD8282-6EE0-0C40-9D1E-5149A0C9276A}"/>
              </a:ext>
            </a:extLst>
          </p:cNvPr>
          <p:cNvGrpSpPr/>
          <p:nvPr userDrawn="1"/>
        </p:nvGrpSpPr>
        <p:grpSpPr>
          <a:xfrm>
            <a:off x="2150038" y="4496711"/>
            <a:ext cx="4843924" cy="547409"/>
            <a:chOff x="2385817" y="4496711"/>
            <a:chExt cx="4843924" cy="54740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D77036A-A053-064A-8B24-D5A731C068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6178" y="4557056"/>
              <a:ext cx="1833563" cy="42672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D5ECFD-5B00-EE43-96B3-34AB3BF566C4}"/>
                </a:ext>
              </a:extLst>
            </p:cNvPr>
            <p:cNvSpPr txBox="1"/>
            <p:nvPr userDrawn="1"/>
          </p:nvSpPr>
          <p:spPr>
            <a:xfrm>
              <a:off x="3699847" y="4631916"/>
              <a:ext cx="1744306" cy="248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13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is owned and managed by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3691AD5-EF53-D44C-B535-3CC81EF76E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85817" y="4496711"/>
              <a:ext cx="1362006" cy="547409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7F7BB4C-A9E1-8941-8830-FFF14E9F02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60399" y="4541495"/>
            <a:ext cx="1833563" cy="44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18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EB2E4-08CC-704E-9D66-36D15089A9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566" y="914400"/>
            <a:ext cx="7869238" cy="4823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99878E-3DA4-8C4A-9521-15BC5994A5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566" y="1506817"/>
            <a:ext cx="7869238" cy="34269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83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12A265-A876-A74F-B91A-78B13DCA265F}"/>
              </a:ext>
            </a:extLst>
          </p:cNvPr>
          <p:cNvSpPr/>
          <p:nvPr userDrawn="1"/>
        </p:nvSpPr>
        <p:spPr>
          <a:xfrm>
            <a:off x="0" y="-19050"/>
            <a:ext cx="9144000" cy="809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1C830E-CC66-154D-9FED-A296B5B8C3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6850" y="27184"/>
            <a:ext cx="1784350" cy="71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9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rs.ac.uk/studying-trs/graduate-videos/" TargetMode="External"/><Relationship Id="rId2" Type="http://schemas.openxmlformats.org/officeDocument/2006/relationships/hyperlink" Target="https://www.truetube.co.uk/film/lilie-my-future-my-career-my-r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online.org.uk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stg.org.uk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0006DD-2378-3C4F-84EC-C056E33900C8}"/>
              </a:ext>
            </a:extLst>
          </p:cNvPr>
          <p:cNvSpPr txBox="1"/>
          <p:nvPr/>
        </p:nvSpPr>
        <p:spPr>
          <a:xfrm>
            <a:off x="408561" y="1153665"/>
            <a:ext cx="850197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What do the British public think about the role of understanding religious and non-religious worldviews? 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400" b="1"/>
              <a:t>In summer 2021,  </a:t>
            </a:r>
            <a:r>
              <a:rPr lang="en-US" sz="2400" b="1" dirty="0"/>
              <a:t>an education charity asked a representative sample of the UK population (around 2000 adults)….</a:t>
            </a:r>
          </a:p>
        </p:txBody>
      </p:sp>
    </p:spTree>
    <p:extLst>
      <p:ext uri="{BB962C8B-B14F-4D97-AF65-F5344CB8AC3E}">
        <p14:creationId xmlns:p14="http://schemas.microsoft.com/office/powerpoint/2010/main" val="3492797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5BCFC-D366-C142-89B3-0A5FA355CC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7024" y="1123578"/>
            <a:ext cx="7456487" cy="3098225"/>
          </a:xfrm>
        </p:spPr>
        <p:txBody>
          <a:bodyPr/>
          <a:lstStyle/>
          <a:p>
            <a:r>
              <a:rPr lang="en-GB" i="1" dirty="0"/>
              <a:t>Knowledge and understanding of religion and worldviews has </a:t>
            </a:r>
            <a:r>
              <a:rPr lang="en-GB" b="1" i="1" dirty="0"/>
              <a:t>allowed me to become a more well-rounded student in the sense that I have another layer of interpretation</a:t>
            </a:r>
            <a:r>
              <a:rPr lang="en-GB" i="1" dirty="0"/>
              <a:t> to offer in my essays.</a:t>
            </a:r>
          </a:p>
          <a:p>
            <a:r>
              <a:rPr lang="en-GB" i="1" dirty="0"/>
              <a:t>We, as humans, do not always agree, in fact studying Religion makes that quite obvious to you, but learning about different perspectives from your own and challenging your beliefs frequently, </a:t>
            </a:r>
            <a:r>
              <a:rPr lang="en-GB" b="1" i="1" dirty="0"/>
              <a:t>can make you far more eloquent and diplomatic</a:t>
            </a:r>
            <a:r>
              <a:rPr lang="en-GB" i="1" dirty="0"/>
              <a:t> when voicing these opinions outside of the classroom.</a:t>
            </a:r>
          </a:p>
          <a:p>
            <a:r>
              <a:rPr lang="en-GB" b="1" dirty="0"/>
              <a:t>Jessica, Age 17, Blog Competition Winner 2021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8504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ED96B45-ABF8-1841-8505-6302B2064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244"/>
          <a:stretch/>
        </p:blipFill>
        <p:spPr>
          <a:xfrm>
            <a:off x="2000287" y="950511"/>
            <a:ext cx="4789620" cy="324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63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D5B00-0DA6-B549-AC1F-29BA54C00B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4157" y="1055924"/>
            <a:ext cx="7456487" cy="1146175"/>
          </a:xfrm>
        </p:spPr>
        <p:txBody>
          <a:bodyPr/>
          <a:lstStyle/>
          <a:p>
            <a:r>
              <a:rPr lang="en-GB" b="1" dirty="0"/>
              <a:t>Laura Marks, interfaith consultant for Common Good</a:t>
            </a:r>
            <a:r>
              <a:rPr lang="en-GB" dirty="0"/>
              <a:t>, told </a:t>
            </a:r>
            <a:r>
              <a:rPr lang="en-GB" i="1" dirty="0"/>
              <a:t>HR</a:t>
            </a:r>
            <a:r>
              <a:rPr lang="en-GB" dirty="0"/>
              <a:t> magazine that many employees feel wary about bringing faith to work.</a:t>
            </a:r>
          </a:p>
          <a:p>
            <a:r>
              <a:rPr lang="en-GB" dirty="0"/>
              <a:t>She said: “Faith often feels like the ‘runt’ of the protected characteristics in the workplace. It’s time to recognise not only that a faith identity is a key part of many people’s lives but also that, for the vast majority, it is seen and used as a force for good. Our workplaces would be so much stronger and richer were they to welcome employees' faith and recognise it as an asset.”</a:t>
            </a:r>
          </a:p>
          <a:p>
            <a:r>
              <a:rPr lang="en-GB" b="1" dirty="0"/>
              <a:t>HR Magazine, September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526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text&#10;&#10;Description automatically generated">
            <a:extLst>
              <a:ext uri="{FF2B5EF4-FFF2-40B4-BE49-F238E27FC236}">
                <a16:creationId xmlns:a16="http://schemas.microsoft.com/office/drawing/2014/main" id="{923B2456-25B0-9549-AFD5-DA9A0A439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59" b="18865"/>
          <a:stretch/>
        </p:blipFill>
        <p:spPr>
          <a:xfrm>
            <a:off x="2167462" y="998736"/>
            <a:ext cx="4593261" cy="3116064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1361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39600-9D68-CA42-BBC2-1890A5A33D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3756" y="1541868"/>
            <a:ext cx="7456487" cy="2602115"/>
          </a:xfrm>
        </p:spPr>
        <p:txBody>
          <a:bodyPr/>
          <a:lstStyle/>
          <a:p>
            <a:r>
              <a:rPr lang="en-GB" b="1" i="1" dirty="0"/>
              <a:t>It is human nature to gather knowledge that enriches our minds with opinion and depth, and no subject does this greater than RE.</a:t>
            </a:r>
            <a:r>
              <a:rPr lang="en-GB" i="1" dirty="0"/>
              <a:t> It is a subject that allows debate and fresh perspective. We have a responsibility to adapt to societal changes and RE births a respect and admiration for people whose views differ to our own. </a:t>
            </a:r>
          </a:p>
          <a:p>
            <a:endParaRPr lang="en-GB" dirty="0"/>
          </a:p>
          <a:p>
            <a:r>
              <a:rPr lang="en-GB" b="1" dirty="0"/>
              <a:t>Maisy, Age 15, Blog Competition Winner 2021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7936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diagram, text, application, PowerPoint&#10;&#10;Description automatically generated">
            <a:extLst>
              <a:ext uri="{FF2B5EF4-FFF2-40B4-BE49-F238E27FC236}">
                <a16:creationId xmlns:a16="http://schemas.microsoft.com/office/drawing/2014/main" id="{B56CC275-F2CE-4C42-9329-673A31EE1D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498"/>
          <a:stretch/>
        </p:blipFill>
        <p:spPr>
          <a:xfrm>
            <a:off x="2010015" y="862482"/>
            <a:ext cx="4935535" cy="341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09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E47A0-236A-5744-BB8C-C4CF05BB83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3756" y="1055486"/>
            <a:ext cx="7456487" cy="1146175"/>
          </a:xfrm>
        </p:spPr>
        <p:txBody>
          <a:bodyPr/>
          <a:lstStyle/>
          <a:p>
            <a:r>
              <a:rPr lang="en-GB" b="1" dirty="0"/>
              <a:t>Shakil Butt of HR Hero for Hire </a:t>
            </a:r>
            <a:r>
              <a:rPr lang="en-GB" dirty="0"/>
              <a:t>claims:</a:t>
            </a:r>
          </a:p>
          <a:p>
            <a:r>
              <a:rPr lang="en-GB" dirty="0"/>
              <a:t>“HR professionals need to appreciate how faith can be intrinsic to a person's identity and a very powerful reference point, but also how it can manifest itself differently from person to person, with varying degrees of adherence to a faith.</a:t>
            </a:r>
          </a:p>
          <a:p>
            <a:r>
              <a:rPr lang="en-GB" dirty="0"/>
              <a:t>“So it is important not to assume all people of a certain faith do X or Y but recognise that the practice of a person's faith can vary and each person should be treated as that, a person different from the next.”</a:t>
            </a:r>
          </a:p>
          <a:p>
            <a:r>
              <a:rPr lang="en-GB" b="1" dirty="0"/>
              <a:t>HR Magazine, September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36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0DFDF22-62F4-9547-AD9E-E3E348AB04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676"/>
          <a:stretch/>
        </p:blipFill>
        <p:spPr>
          <a:xfrm>
            <a:off x="2117020" y="959016"/>
            <a:ext cx="4731254" cy="322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95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DA79A-FD26-2644-9466-994EBE760D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4430" y="1318132"/>
            <a:ext cx="7456487" cy="1146175"/>
          </a:xfrm>
        </p:spPr>
        <p:txBody>
          <a:bodyPr/>
          <a:lstStyle/>
          <a:p>
            <a:r>
              <a:rPr lang="en-GB" i="1" dirty="0"/>
              <a:t>I believe that </a:t>
            </a:r>
            <a:r>
              <a:rPr lang="en-GB" b="1" i="1" dirty="0"/>
              <a:t>it is RE which is one of the few subjects that can be applied to your life every single day.</a:t>
            </a:r>
            <a:r>
              <a:rPr lang="en-GB" i="1" dirty="0"/>
              <a:t> Whether it is learning someone else’s beliefs and traditions and / or reasons to believe in a God or higher power, </a:t>
            </a:r>
            <a:r>
              <a:rPr lang="en-GB" b="1" i="1" dirty="0"/>
              <a:t>RE empowers people</a:t>
            </a:r>
            <a:r>
              <a:rPr lang="en-GB" i="1" dirty="0"/>
              <a:t> to be more respectful to everyone creating a thriving warm environment that values everyone.</a:t>
            </a:r>
          </a:p>
          <a:p>
            <a:endParaRPr lang="en-GB" i="1" dirty="0"/>
          </a:p>
          <a:p>
            <a:r>
              <a:rPr lang="en-GB" b="1" dirty="0"/>
              <a:t>Maxwell, Age 14, Blog Competition Winner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4519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88849B-721C-2A49-96D3-3C1433E410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3756" y="964072"/>
            <a:ext cx="7456487" cy="3189639"/>
          </a:xfrm>
        </p:spPr>
        <p:txBody>
          <a:bodyPr/>
          <a:lstStyle/>
          <a:p>
            <a:r>
              <a:rPr lang="en-US" dirty="0"/>
              <a:t>Further resources:</a:t>
            </a:r>
          </a:p>
          <a:p>
            <a:r>
              <a:rPr lang="en-US" sz="2800" dirty="0"/>
              <a:t>My Future, My Career </a:t>
            </a:r>
            <a:r>
              <a:rPr lang="en-US" sz="2800" dirty="0">
                <a:hlinkClick r:id="rId2"/>
              </a:rPr>
              <a:t>https://www.truetube.co.uk/film/lilie-my-future-my-career-my-re</a:t>
            </a:r>
            <a:endParaRPr lang="en-US" sz="2800" dirty="0"/>
          </a:p>
          <a:p>
            <a:r>
              <a:rPr lang="en-US" sz="2800" dirty="0"/>
              <a:t>Theology and Religious Studies UK Graduate Films</a:t>
            </a:r>
          </a:p>
          <a:p>
            <a:r>
              <a:rPr lang="en-US" sz="2800" dirty="0">
                <a:hlinkClick r:id="rId3"/>
              </a:rPr>
              <a:t>https://trs.ac.uk/studying-trs/graduate-videos/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62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A44A16-C79B-7046-846B-A7A1B93A2B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3340" y="1074941"/>
            <a:ext cx="7456487" cy="1146175"/>
          </a:xfrm>
        </p:spPr>
        <p:txBody>
          <a:bodyPr/>
          <a:lstStyle/>
          <a:p>
            <a:pPr fontAlgn="base"/>
            <a:r>
              <a:rPr lang="en-GB" b="1" dirty="0"/>
              <a:t>Kathryn Wright, CEO of </a:t>
            </a:r>
            <a:r>
              <a:rPr lang="en-GB" b="1" dirty="0" err="1"/>
              <a:t>Culham</a:t>
            </a:r>
            <a:r>
              <a:rPr lang="en-GB" b="1" dirty="0"/>
              <a:t> St Gabriel’s Trust, an education charity, </a:t>
            </a:r>
            <a:r>
              <a:rPr lang="en-GB" dirty="0"/>
              <a:t>said: </a:t>
            </a:r>
          </a:p>
          <a:p>
            <a:pPr fontAlgn="base"/>
            <a:r>
              <a:rPr lang="en-GB" dirty="0"/>
              <a:t>“Over the past fifty years, Britain’s religious and cultural landscape has changed dramatically, with a decline in affiliation to some of the major religious traditions, an increase in others, and a rise in non-religious spiritual traditions”.</a:t>
            </a:r>
          </a:p>
          <a:p>
            <a:pPr fontAlgn="base"/>
            <a:r>
              <a:rPr lang="en-GB" dirty="0"/>
              <a:t>“More than ever, everyone has a unique, personal view of the world, some religious, some non-religious, and often a complex combination of both. This research shows that people value an understanding of those complex worldviews in all aspects of their daily lives”.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77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B244E78A-8A1E-4B43-82B6-38D868819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76" y="880549"/>
            <a:ext cx="7577847" cy="3032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C762B6-F2FA-B84F-84ED-93FCE4BC441B}"/>
              </a:ext>
            </a:extLst>
          </p:cNvPr>
          <p:cNvSpPr txBox="1"/>
          <p:nvPr/>
        </p:nvSpPr>
        <p:spPr>
          <a:xfrm>
            <a:off x="700392" y="3912754"/>
            <a:ext cx="766053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www.reonline.org.uk</a:t>
            </a:r>
            <a:r>
              <a:rPr lang="en-US" sz="2400" dirty="0"/>
              <a:t>                            </a:t>
            </a:r>
            <a:r>
              <a:rPr lang="en-US" sz="2400" dirty="0">
                <a:hlinkClick r:id="rId4"/>
              </a:rPr>
              <a:t>www.cstg.org.uk</a:t>
            </a:r>
            <a:endParaRPr lang="en-US" sz="24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6599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26624B4-7B84-C54B-96FA-2CC6B94B50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967"/>
          <a:stretch/>
        </p:blipFill>
        <p:spPr>
          <a:xfrm>
            <a:off x="2262933" y="1031914"/>
            <a:ext cx="4478335" cy="307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29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249C8-14E6-EA4E-8E4B-B69CFC5B0B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3756" y="909570"/>
            <a:ext cx="7456487" cy="1146175"/>
          </a:xfrm>
        </p:spPr>
        <p:txBody>
          <a:bodyPr/>
          <a:lstStyle/>
          <a:p>
            <a:r>
              <a:rPr lang="en-GB" b="1" dirty="0"/>
              <a:t>Shakil Butt, founder of HR Hero for Hire,</a:t>
            </a:r>
            <a:r>
              <a:rPr lang="en-GB" dirty="0"/>
              <a:t> said that employers need to do more than simply promote religious celebrations if they are to foster these kinds of positive attitudes among employees.</a:t>
            </a:r>
          </a:p>
          <a:p>
            <a:r>
              <a:rPr lang="en-GB" dirty="0"/>
              <a:t>He said: “Too often faith is absent from the workplace or limited to the celebration of certain festivals or dates in the calendar.”</a:t>
            </a:r>
          </a:p>
          <a:p>
            <a:r>
              <a:rPr lang="en-GB" dirty="0"/>
              <a:t>“It is almost seen as being a subject matter that HR practitioners are uncomfortable with for fear of saying or doing the wrong thing, despite workplaces being an opportunity and a platform where differences can come together – myths can be dispelled and barriers can be broken down.”</a:t>
            </a:r>
          </a:p>
          <a:p>
            <a:r>
              <a:rPr lang="en-GB" b="1" dirty="0"/>
              <a:t>HR Magazine, September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893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D82A04C-30BD-1941-965A-91F092A002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244"/>
          <a:stretch/>
        </p:blipFill>
        <p:spPr>
          <a:xfrm>
            <a:off x="2196645" y="879209"/>
            <a:ext cx="4750709" cy="321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1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C7D29-9B37-624E-AE46-3489DE23B8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3756" y="1454319"/>
            <a:ext cx="7456487" cy="2417289"/>
          </a:xfrm>
        </p:spPr>
        <p:txBody>
          <a:bodyPr/>
          <a:lstStyle/>
          <a:p>
            <a:pPr fontAlgn="base"/>
            <a:r>
              <a:rPr lang="en-GB" i="1" dirty="0"/>
              <a:t>Religious education is more than learning about culture; </a:t>
            </a:r>
            <a:r>
              <a:rPr lang="en-GB" b="1" i="1" dirty="0"/>
              <a:t>it is concerned with delving deeper into the motivations and momentum behind humanity</a:t>
            </a:r>
            <a:r>
              <a:rPr lang="en-GB" i="1" dirty="0"/>
              <a:t>, and the core decisions of the past that have impacted our lives today.</a:t>
            </a:r>
          </a:p>
          <a:p>
            <a:pPr fontAlgn="base"/>
            <a:r>
              <a:rPr lang="en-GB" b="1" i="1" dirty="0"/>
              <a:t>The purpose of religious education is to promote an understanding, as it is only when we understand each other, can we begin to cherish diversity.</a:t>
            </a:r>
          </a:p>
          <a:p>
            <a:pPr fontAlgn="base"/>
            <a:r>
              <a:rPr lang="en-GB" b="1" dirty="0"/>
              <a:t>Anna, Age 16, Blog Competition Winner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40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text&#10;&#10;Description automatically generated with medium confidence">
            <a:extLst>
              <a:ext uri="{FF2B5EF4-FFF2-40B4-BE49-F238E27FC236}">
                <a16:creationId xmlns:a16="http://schemas.microsoft.com/office/drawing/2014/main" id="{D55D8023-B5F9-3C4B-A43C-EE10407443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378"/>
          <a:stretch/>
        </p:blipFill>
        <p:spPr>
          <a:xfrm>
            <a:off x="2019742" y="901711"/>
            <a:ext cx="4740981" cy="316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41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3110F-95F2-5E4D-B029-89CE3830C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1707" y="1279660"/>
            <a:ext cx="7456487" cy="1146175"/>
          </a:xfrm>
        </p:spPr>
        <p:txBody>
          <a:bodyPr/>
          <a:lstStyle/>
          <a:p>
            <a:r>
              <a:rPr lang="en-GB" b="1" dirty="0"/>
              <a:t>Ed Pawson, a former head of RE </a:t>
            </a:r>
            <a:r>
              <a:rPr lang="en-GB" dirty="0"/>
              <a:t>who was involved in commissioning the research said: </a:t>
            </a:r>
          </a:p>
          <a:p>
            <a:r>
              <a:rPr lang="en-GB" dirty="0"/>
              <a:t>"We're calling for a national plan for RE - to ensure that schools are teaching what we call a national entitlement to RE, which would help all pupils in schools get a better exposure...the thinking time, the discussion time in schools, with trained, qualified, experienced and confident teachers”.</a:t>
            </a:r>
          </a:p>
        </p:txBody>
      </p:sp>
    </p:spTree>
    <p:extLst>
      <p:ext uri="{BB962C8B-B14F-4D97-AF65-F5344CB8AC3E}">
        <p14:creationId xmlns:p14="http://schemas.microsoft.com/office/powerpoint/2010/main" val="2473963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A879BDD-21A2-2049-99C9-9E4F51E488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244"/>
          <a:stretch/>
        </p:blipFill>
        <p:spPr>
          <a:xfrm>
            <a:off x="2079913" y="884657"/>
            <a:ext cx="4984173" cy="337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53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 advClick="0" advTm="20000">
        <p159:morph option="byObject"/>
      </p:transition>
    </mc:Choice>
    <mc:Fallback xmlns="">
      <p:transition spd="slow" advClick="0" advTm="20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ONLINE template new" id="{F8A212B7-1A4E-984B-BA89-79113E8116AC}" vid="{862E9BA1-2072-2944-A278-7FACFF2D36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1" ma:contentTypeDescription="Create a new document." ma:contentTypeScope="" ma:versionID="94c986bfc1d7d34f92e0d6630aff3893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ea165b2a420ee2645da8a60f7043d6f1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E47654-233A-4D7B-9F18-A556C26253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aa3796-40a0-4fe0-acc9-e99f93d227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C606CC-7B9C-48FE-A4AD-D56958D3AA68}">
  <ds:schemaRefs>
    <ds:schemaRef ds:uri="http://schemas.microsoft.com/office/infopath/2007/PartnerControls"/>
    <ds:schemaRef ds:uri="3daa3796-40a0-4fe0-acc9-e99f93d22791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61DE0F2-A6B8-49D2-9670-B36EDE73F0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300</TotalTime>
  <Words>910</Words>
  <Application>Microsoft Macintosh PowerPoint</Application>
  <PresentationFormat>On-screen Show (16:9)</PresentationFormat>
  <Paragraphs>36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CEO</dc:creator>
  <cp:lastModifiedBy>CEO</cp:lastModifiedBy>
  <cp:revision>1</cp:revision>
  <dcterms:created xsi:type="dcterms:W3CDTF">2021-09-17T11:32:45Z</dcterms:created>
  <dcterms:modified xsi:type="dcterms:W3CDTF">2021-09-20T10:44:16Z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